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625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07CE5D9-AAC5-478A-919E-EED9ABA09A47}"/>
    <pc:docChg chg="undo custSel modSld modMainMaster">
      <pc:chgData name="Chandramouli, Devaki (Nokia - US/Dallas)" userId="ebf2a9f8-651b-4485-926f-9d93c0eafbc5" providerId="ADAL" clId="{C07CE5D9-AAC5-478A-919E-EED9ABA09A47}" dt="2020-10-24T04:39:17.433" v="1405" actId="20577"/>
      <pc:docMkLst>
        <pc:docMk/>
      </pc:docMkLst>
      <pc:sldChg chg="modSp">
        <pc:chgData name="Chandramouli, Devaki (Nokia - US/Dallas)" userId="ebf2a9f8-651b-4485-926f-9d93c0eafbc5" providerId="ADAL" clId="{C07CE5D9-AAC5-478A-919E-EED9ABA09A47}" dt="2020-10-24T04:37:46.871" v="1399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C07CE5D9-AAC5-478A-919E-EED9ABA09A47}" dt="2020-10-24T04:37:46.871" v="1399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C07CE5D9-AAC5-478A-919E-EED9ABA09A47}" dt="2020-10-24T04:36:58.873" v="1298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C07CE5D9-AAC5-478A-919E-EED9ABA09A47}" dt="2020-10-24T04:18:38.218" v="519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Chandramouli, Devaki (Nokia - US/Dallas)" userId="ebf2a9f8-651b-4485-926f-9d93c0eafbc5" providerId="ADAL" clId="{C07CE5D9-AAC5-478A-919E-EED9ABA09A47}" dt="2020-10-24T04:36:58.873" v="1298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  <pc:sldChg chg="modSp">
        <pc:chgData name="Chandramouli, Devaki (Nokia - US/Dallas)" userId="ebf2a9f8-651b-4485-926f-9d93c0eafbc5" providerId="ADAL" clId="{C07CE5D9-AAC5-478A-919E-EED9ABA09A47}" dt="2020-10-24T04:38:19.910" v="1401" actId="255"/>
        <pc:sldMkLst>
          <pc:docMk/>
          <pc:sldMk cId="445503934" sldId="789"/>
        </pc:sldMkLst>
        <pc:spChg chg="mod">
          <ac:chgData name="Chandramouli, Devaki (Nokia - US/Dallas)" userId="ebf2a9f8-651b-4485-926f-9d93c0eafbc5" providerId="ADAL" clId="{C07CE5D9-AAC5-478A-919E-EED9ABA09A47}" dt="2020-10-24T04:36:30.604" v="1297" actId="20577"/>
          <ac:spMkLst>
            <pc:docMk/>
            <pc:sldMk cId="445503934" sldId="789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C07CE5D9-AAC5-478A-919E-EED9ABA09A47}" dt="2020-10-24T04:38:19.910" v="1401" actId="255"/>
          <ac:spMkLst>
            <pc:docMk/>
            <pc:sldMk cId="445503934" sldId="789"/>
            <ac:spMk id="29716" creationId="{00000000-0000-0000-0000-000000000000}"/>
          </ac:spMkLst>
        </pc:spChg>
      </pc:sldChg>
      <pc:sldMasterChg chg="modSp">
        <pc:chgData name="Chandramouli, Devaki (Nokia - US/Dallas)" userId="ebf2a9f8-651b-4485-926f-9d93c0eafbc5" providerId="ADAL" clId="{C07CE5D9-AAC5-478A-919E-EED9ABA09A47}" dt="2020-10-24T04:39:17.433" v="1405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C07CE5D9-AAC5-478A-919E-EED9ABA09A47}" dt="2020-10-24T04:39:17.433" v="1405" actId="2057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  <pc:docChgLst>
    <pc:chgData name="Chandramouli, Devaki (Nokia - US/Dallas)" userId="ebf2a9f8-651b-4485-926f-9d93c0eafbc5" providerId="ADAL" clId="{422BB248-E08C-42BB-A6A3-8FC9F1B92A33}"/>
    <pc:docChg chg="modSld modMainMaster">
      <pc:chgData name="Chandramouli, Devaki (Nokia - US/Dallas)" userId="ebf2a9f8-651b-4485-926f-9d93c0eafbc5" providerId="ADAL" clId="{422BB248-E08C-42BB-A6A3-8FC9F1B92A33}" dt="2021-02-18T21:55:07.172" v="35" actId="20577"/>
      <pc:docMkLst>
        <pc:docMk/>
      </pc:docMkLst>
      <pc:sldChg chg="modSp">
        <pc:chgData name="Chandramouli, Devaki (Nokia - US/Dallas)" userId="ebf2a9f8-651b-4485-926f-9d93c0eafbc5" providerId="ADAL" clId="{422BB248-E08C-42BB-A6A3-8FC9F1B92A33}" dt="2021-02-18T21:55:07.172" v="35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422BB248-E08C-42BB-A6A3-8FC9F1B92A33}" dt="2021-02-18T21:55:07.172" v="35" actId="20577"/>
          <ac:spMkLst>
            <pc:docMk/>
            <pc:sldMk cId="2754923581" sldId="786"/>
            <ac:spMk id="29698" creationId="{00000000-0000-0000-0000-000000000000}"/>
          </ac:spMkLst>
        </pc:spChg>
      </pc:sldChg>
      <pc:sldMasterChg chg="modSldLayout">
        <pc:chgData name="Chandramouli, Devaki (Nokia - US/Dallas)" userId="ebf2a9f8-651b-4485-926f-9d93c0eafbc5" providerId="ADAL" clId="{422BB248-E08C-42BB-A6A3-8FC9F1B92A33}" dt="2021-02-18T21:54:34.931" v="10" actId="20577"/>
        <pc:sldMasterMkLst>
          <pc:docMk/>
          <pc:sldMasterMk cId="0" sldId="2147483729"/>
        </pc:sldMasterMkLst>
        <pc:sldLayoutChg chg="modSp">
          <pc:chgData name="Chandramouli, Devaki (Nokia - US/Dallas)" userId="ebf2a9f8-651b-4485-926f-9d93c0eafbc5" providerId="ADAL" clId="{422BB248-E08C-42BB-A6A3-8FC9F1B92A33}" dt="2021-02-18T21:54:34.931" v="1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422BB248-E08C-42BB-A6A3-8FC9F1B92A33}" dt="2021-02-18T09:42:14.707" v="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422BB248-E08C-42BB-A6A3-8FC9F1B92A33}" dt="2021-02-18T21:54:34.931" v="1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9A8B86B1-CC44-4B84-9D97-7AC26D99E865}"/>
    <pc:docChg chg="modSld">
      <pc:chgData name="Chandramouli, Devaki (Nokia - US/Dallas)" userId="ebf2a9f8-651b-4485-926f-9d93c0eafbc5" providerId="ADAL" clId="{9A8B86B1-CC44-4B84-9D97-7AC26D99E865}" dt="2020-10-30T20:46:03.698" v="41" actId="20577"/>
      <pc:docMkLst>
        <pc:docMk/>
      </pc:docMkLst>
      <pc:sldChg chg="modSp">
        <pc:chgData name="Chandramouli, Devaki (Nokia - US/Dallas)" userId="ebf2a9f8-651b-4485-926f-9d93c0eafbc5" providerId="ADAL" clId="{9A8B86B1-CC44-4B84-9D97-7AC26D99E865}" dt="2020-10-30T20:45:51.830" v="30" actId="20577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9A8B86B1-CC44-4B84-9D97-7AC26D99E865}" dt="2020-10-30T20:45:51.830" v="30" actId="20577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Chandramouli, Devaki (Nokia - US/Dallas)" userId="ebf2a9f8-651b-4485-926f-9d93c0eafbc5" providerId="ADAL" clId="{9A8B86B1-CC44-4B84-9D97-7AC26D99E865}" dt="2020-10-30T20:46:03.698" v="41" actId="20577"/>
        <pc:sldMkLst>
          <pc:docMk/>
          <pc:sldMk cId="46549111" sldId="787"/>
        </pc:sldMkLst>
        <pc:spChg chg="mod">
          <ac:chgData name="Chandramouli, Devaki (Nokia - US/Dallas)" userId="ebf2a9f8-651b-4485-926f-9d93c0eafbc5" providerId="ADAL" clId="{9A8B86B1-CC44-4B84-9D97-7AC26D99E865}" dt="2020-10-30T20:46:03.698" v="41" actId="20577"/>
          <ac:spMkLst>
            <pc:docMk/>
            <pc:sldMk cId="46549111" sldId="787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C921282C-1D95-4C0C-A573-0520BF4D416F}"/>
    <pc:docChg chg="custSel modSld modMainMaster">
      <pc:chgData name="Chandramouli, Devaki (Nokia - US/Dallas)" userId="ebf2a9f8-651b-4485-926f-9d93c0eafbc5" providerId="ADAL" clId="{C921282C-1D95-4C0C-A573-0520BF4D416F}" dt="2021-02-18T09:10:09.148" v="363"/>
      <pc:docMkLst>
        <pc:docMk/>
      </pc:docMkLst>
      <pc:sldChg chg="modSp">
        <pc:chgData name="Chandramouli, Devaki (Nokia - US/Dallas)" userId="ebf2a9f8-651b-4485-926f-9d93c0eafbc5" providerId="ADAL" clId="{C921282C-1D95-4C0C-A573-0520BF4D416F}" dt="2021-02-18T09:03:56.865" v="24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C921282C-1D95-4C0C-A573-0520BF4D416F}" dt="2021-02-18T09:03:56.865" v="2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addSp modSp">
        <pc:chgData name="Chandramouli, Devaki (Nokia - US/Dallas)" userId="ebf2a9f8-651b-4485-926f-9d93c0eafbc5" providerId="ADAL" clId="{C921282C-1D95-4C0C-A573-0520BF4D416F}" dt="2021-02-18T09:08:27.749" v="320" actId="6549"/>
        <pc:sldMkLst>
          <pc:docMk/>
          <pc:sldMk cId="2754923581" sldId="786"/>
        </pc:sldMkLst>
        <pc:spChg chg="mod">
          <ac:chgData name="Chandramouli, Devaki (Nokia - US/Dallas)" userId="ebf2a9f8-651b-4485-926f-9d93c0eafbc5" providerId="ADAL" clId="{C921282C-1D95-4C0C-A573-0520BF4D416F}" dt="2021-02-18T09:08:27.749" v="320" actId="6549"/>
          <ac:spMkLst>
            <pc:docMk/>
            <pc:sldMk cId="2754923581" sldId="786"/>
            <ac:spMk id="29716" creationId="{00000000-0000-0000-0000-000000000000}"/>
          </ac:spMkLst>
        </pc:spChg>
        <pc:graphicFrameChg chg="add mod modGraphic">
          <ac:chgData name="Chandramouli, Devaki (Nokia - US/Dallas)" userId="ebf2a9f8-651b-4485-926f-9d93c0eafbc5" providerId="ADAL" clId="{C921282C-1D95-4C0C-A573-0520BF4D416F}" dt="2021-02-18T09:06:37.413" v="104" actId="20577"/>
          <ac:graphicFrameMkLst>
            <pc:docMk/>
            <pc:sldMk cId="2754923581" sldId="786"/>
            <ac:graphicFrameMk id="5" creationId="{E28AE79E-1C37-4138-A893-6A2780288F26}"/>
          </ac:graphicFrameMkLst>
        </pc:graphicFrameChg>
        <pc:graphicFrameChg chg="modGraphic">
          <ac:chgData name="Chandramouli, Devaki (Nokia - US/Dallas)" userId="ebf2a9f8-651b-4485-926f-9d93c0eafbc5" providerId="ADAL" clId="{C921282C-1D95-4C0C-A573-0520BF4D416F}" dt="2021-02-18T09:05:54.431" v="82" actId="20577"/>
          <ac:graphicFrameMkLst>
            <pc:docMk/>
            <pc:sldMk cId="2754923581" sldId="786"/>
            <ac:graphicFrameMk id="9" creationId="{00000000-0000-0000-0000-000000000000}"/>
          </ac:graphicFrameMkLst>
        </pc:graphicFrameChg>
      </pc:sldChg>
      <pc:sldChg chg="addSp modSp">
        <pc:chgData name="Chandramouli, Devaki (Nokia - US/Dallas)" userId="ebf2a9f8-651b-4485-926f-9d93c0eafbc5" providerId="ADAL" clId="{C921282C-1D95-4C0C-A573-0520BF4D416F}" dt="2021-02-18T09:10:01.926" v="362" actId="20577"/>
        <pc:sldMkLst>
          <pc:docMk/>
          <pc:sldMk cId="46549111" sldId="787"/>
        </pc:sldMkLst>
        <pc:spChg chg="add mod">
          <ac:chgData name="Chandramouli, Devaki (Nokia - US/Dallas)" userId="ebf2a9f8-651b-4485-926f-9d93c0eafbc5" providerId="ADAL" clId="{C921282C-1D95-4C0C-A573-0520BF4D416F}" dt="2021-02-18T09:10:01.926" v="362" actId="20577"/>
          <ac:spMkLst>
            <pc:docMk/>
            <pc:sldMk cId="46549111" sldId="787"/>
            <ac:spMk id="2" creationId="{36E46711-B6FA-4DFB-AFA6-969C86145596}"/>
          </ac:spMkLst>
        </pc:spChg>
      </pc:sldChg>
      <pc:sldChg chg="addSp">
        <pc:chgData name="Chandramouli, Devaki (Nokia - US/Dallas)" userId="ebf2a9f8-651b-4485-926f-9d93c0eafbc5" providerId="ADAL" clId="{C921282C-1D95-4C0C-A573-0520BF4D416F}" dt="2021-02-18T09:10:09.148" v="363"/>
        <pc:sldMkLst>
          <pc:docMk/>
          <pc:sldMk cId="445503934" sldId="789"/>
        </pc:sldMkLst>
        <pc:spChg chg="add">
          <ac:chgData name="Chandramouli, Devaki (Nokia - US/Dallas)" userId="ebf2a9f8-651b-4485-926f-9d93c0eafbc5" providerId="ADAL" clId="{C921282C-1D95-4C0C-A573-0520BF4D416F}" dt="2021-02-18T09:10:09.148" v="363"/>
          <ac:spMkLst>
            <pc:docMk/>
            <pc:sldMk cId="445503934" sldId="789"/>
            <ac:spMk id="4" creationId="{F79FBFD2-40E3-4967-9D2C-BECCBD93B3D7}"/>
          </ac:spMkLst>
        </pc:spChg>
      </pc:sldChg>
      <pc:sldMasterChg chg="modSldLayout">
        <pc:chgData name="Chandramouli, Devaki (Nokia - US/Dallas)" userId="ebf2a9f8-651b-4485-926f-9d93c0eafbc5" providerId="ADAL" clId="{C921282C-1D95-4C0C-A573-0520BF4D416F}" dt="2021-02-18T09:04:31.442" v="67" actId="20577"/>
        <pc:sldMasterMkLst>
          <pc:docMk/>
          <pc:sldMasterMk cId="0" sldId="2147483729"/>
        </pc:sldMasterMkLst>
        <pc:sldLayoutChg chg="modSp">
          <pc:chgData name="Chandramouli, Devaki (Nokia - US/Dallas)" userId="ebf2a9f8-651b-4485-926f-9d93c0eafbc5" providerId="ADAL" clId="{C921282C-1D95-4C0C-A573-0520BF4D416F}" dt="2021-02-18T09:04:31.442" v="6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921282C-1D95-4C0C-A573-0520BF4D416F}" dt="2021-02-18T09:04:31.442" v="6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C921282C-1D95-4C0C-A573-0520BF4D416F}" dt="2021-02-18T09:04:12.315" v="3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3A15ECBB-5B61-4F07-8C40-BEA783C44AC8}"/>
    <pc:docChg chg="modMainMaster">
      <pc:chgData name="Chandramouli, Devaki (Nokia - US/Dallas)" userId="ebf2a9f8-651b-4485-926f-9d93c0eafbc5" providerId="ADAL" clId="{3A15ECBB-5B61-4F07-8C40-BEA783C44AC8}" dt="2020-11-09T21:53:02.025" v="23" actId="20577"/>
      <pc:docMkLst>
        <pc:docMk/>
      </pc:docMkLst>
      <pc:sldMasterChg chg="modSldLayout">
        <pc:chgData name="Chandramouli, Devaki (Nokia - US/Dallas)" userId="ebf2a9f8-651b-4485-926f-9d93c0eafbc5" providerId="ADAL" clId="{3A15ECBB-5B61-4F07-8C40-BEA783C44AC8}" dt="2020-11-09T21:53:02.025" v="23" actId="20577"/>
        <pc:sldMasterMkLst>
          <pc:docMk/>
          <pc:sldMasterMk cId="0" sldId="2147483729"/>
        </pc:sldMasterMkLst>
        <pc:sldLayoutChg chg="modSp">
          <pc:chgData name="Chandramouli, Devaki (Nokia - US/Dallas)" userId="ebf2a9f8-651b-4485-926f-9d93c0eafbc5" providerId="ADAL" clId="{3A15ECBB-5B61-4F07-8C40-BEA783C44AC8}" dt="2020-11-09T21:53:02.025" v="2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3A15ECBB-5B61-4F07-8C40-BEA783C44AC8}" dt="2020-11-09T21:53:02.025" v="2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3A15ECBB-5B61-4F07-8C40-BEA783C44AC8}" dt="2020-11-09T21:52:26.454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24th –March 9th,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S2-2100669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/ </a:t>
            </a: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, </a:t>
            </a:r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SA2#143E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8378786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513761"/>
            <a:ext cx="8709026" cy="271431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SA#91E: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x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Outstanding open issues and Editor’s notes resolved for the KI conclusions in TR 23.700-20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 Normative CRs have been approved for stage 2 specifications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Continue</a:t>
            </a:r>
            <a:r>
              <a:rPr lang="de-DE" altLang="de-DE" sz="1200" dirty="0"/>
              <a:t> normative </a:t>
            </a:r>
            <a:r>
              <a:rPr lang="de-DE" altLang="de-DE" sz="1200" dirty="0" err="1"/>
              <a:t>work</a:t>
            </a:r>
            <a:r>
              <a:rPr lang="de-DE" altLang="de-DE" sz="1200" dirty="0"/>
              <a:t>.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7289661"/>
              </p:ext>
            </p:extLst>
          </p:nvPr>
        </p:nvGraphicFramePr>
        <p:xfrm>
          <a:off x="179388" y="242242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0%-x%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23176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87%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v1.1.0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zh-CN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5. 4 TUs </a:t>
            </a:r>
            <a:r>
              <a:rPr lang="de-DE" altLang="de-DE" sz="1400" dirty="0" err="1"/>
              <a:t>used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1 TU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KI#2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achieved</a:t>
            </a:r>
            <a:r>
              <a:rPr lang="de-DE" altLang="de-DE" sz="1400" dirty="0"/>
              <a:t> – </a:t>
            </a:r>
            <a:r>
              <a:rPr lang="de-DE" altLang="de-DE" sz="1400" dirty="0" err="1"/>
              <a:t>user</a:t>
            </a:r>
            <a:r>
              <a:rPr lang="de-DE" altLang="de-DE" sz="1400" dirty="0"/>
              <a:t> plane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accordingly</a:t>
            </a:r>
            <a:endParaRPr lang="de-DE" altLang="de-DE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refinement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editor‘s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notes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, </a:t>
            </a:r>
            <a:r>
              <a:rPr lang="de-DE" altLang="de-DE" sz="1400" b="1" dirty="0" err="1"/>
              <a:t>updated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interim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conclusions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agreed</a:t>
            </a:r>
            <a:r>
              <a:rPr lang="de-DE" altLang="de-DE" sz="1400" b="1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Harmonization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solutions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Way </a:t>
            </a:r>
            <a:r>
              <a:rPr lang="de-DE" altLang="de-DE" sz="1400" dirty="0" err="1"/>
              <a:t>forward</a:t>
            </a:r>
            <a:r>
              <a:rPr lang="de-DE" altLang="de-DE" sz="1400" dirty="0"/>
              <a:t> for H&amp;F </a:t>
            </a:r>
            <a:r>
              <a:rPr lang="de-DE" altLang="de-DE" sz="1400" dirty="0" err="1"/>
              <a:t>support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opens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needed</a:t>
            </a:r>
            <a:r>
              <a:rPr lang="de-DE" altLang="de-DE" sz="1400" dirty="0"/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E46711-B6FA-4DFB-AFA6-969C86145596}"/>
              </a:ext>
            </a:extLst>
          </p:cNvPr>
          <p:cNvSpPr txBox="1"/>
          <p:nvPr/>
        </p:nvSpPr>
        <p:spPr>
          <a:xfrm rot="18418706">
            <a:off x="1589855" y="3054574"/>
            <a:ext cx="6784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To be updated after SA2#143E</a:t>
            </a: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, </a:t>
            </a:r>
            <a:r>
              <a:rPr lang="de-DE" altLang="de-DE" sz="1400" dirty="0" err="1"/>
              <a:t>remaining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LS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RAN2/3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obtain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regarding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Survival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format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sent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over</a:t>
            </a:r>
            <a:r>
              <a:rPr lang="de-DE" altLang="de-DE" sz="1400" dirty="0">
                <a:ea typeface="+mn-ea"/>
                <a:cs typeface="+mn-cs"/>
              </a:rPr>
              <a:t> NGAP.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None so </a:t>
            </a:r>
            <a:r>
              <a:rPr lang="de-DE" altLang="de-DE" sz="1400" dirty="0" err="1">
                <a:ea typeface="+mn-ea"/>
                <a:cs typeface="+mn-cs"/>
              </a:rPr>
              <a:t>far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Resolving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controversial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open </a:t>
            </a:r>
            <a:r>
              <a:rPr lang="de-DE" altLang="de-DE" sz="1400" dirty="0" err="1">
                <a:ea typeface="+mn-ea"/>
                <a:cs typeface="+mn-cs"/>
              </a:rPr>
              <a:t>items</a:t>
            </a:r>
            <a:r>
              <a:rPr lang="de-DE" altLang="de-DE" sz="1400" dirty="0">
                <a:ea typeface="+mn-ea"/>
                <a:cs typeface="+mn-cs"/>
              </a:rPr>
              <a:t> for all Key </a:t>
            </a:r>
            <a:r>
              <a:rPr lang="de-DE" altLang="de-DE" sz="1400" dirty="0" err="1">
                <a:ea typeface="+mn-ea"/>
                <a:cs typeface="+mn-cs"/>
              </a:rPr>
              <a:t>issues</a:t>
            </a:r>
            <a:r>
              <a:rPr lang="de-DE" altLang="de-DE" sz="1400" dirty="0">
                <a:ea typeface="+mn-ea"/>
                <a:cs typeface="+mn-cs"/>
              </a:rPr>
              <a:t> for an </a:t>
            </a:r>
            <a:r>
              <a:rPr lang="de-DE" altLang="de-DE" sz="1400" dirty="0" err="1">
                <a:ea typeface="+mn-ea"/>
                <a:cs typeface="+mn-cs"/>
              </a:rPr>
              <a:t>enhanced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new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SA2#142E (Nov): Improved conclusions. Submit TR 23.700-20 to SA#90 plenary for approval. Agree to a WID.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Remaining aspects of KI#2 remains controversial. KI#5 conclusion has RAN dependency.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9FBFD2-40E3-4967-9D2C-BECCBD93B3D7}"/>
              </a:ext>
            </a:extLst>
          </p:cNvPr>
          <p:cNvSpPr txBox="1"/>
          <p:nvPr/>
        </p:nvSpPr>
        <p:spPr>
          <a:xfrm rot="18418706">
            <a:off x="1589855" y="3054574"/>
            <a:ext cx="6784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</a:rPr>
              <a:t>To be updated after SA2#143E</a:t>
            </a:r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6280</TotalTime>
  <Words>532</Words>
  <Application>Microsoft Office PowerPoint</Application>
  <PresentationFormat>On-screen Show (4:3)</PresentationFormat>
  <Paragraphs>85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/ IIoT Status Report</vt:lpstr>
      <vt:lpstr>FS_IIoT, IIoT Status after SA2#143E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Nokia-user</cp:lastModifiedBy>
  <cp:revision>1268</cp:revision>
  <dcterms:created xsi:type="dcterms:W3CDTF">2008-08-30T09:32:10Z</dcterms:created>
  <dcterms:modified xsi:type="dcterms:W3CDTF">2021-02-18T21:55:18Z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